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9" r:id="rId9"/>
    <p:sldId id="268" r:id="rId10"/>
    <p:sldId id="264" r:id="rId11"/>
    <p:sldId id="266" r:id="rId12"/>
    <p:sldId id="267" r:id="rId13"/>
    <p:sldId id="270" r:id="rId14"/>
    <p:sldId id="272" r:id="rId15"/>
    <p:sldId id="284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4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reflies FREE Video Background Loop HD 1080p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A094-B253-44DC-A785-ED9DC392CC8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588F-E5EA-40B5-A73C-07E4571FA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inarytranslato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Computer Programming Basics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External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Hard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Used to expand the memory of a computer</a:t>
            </a:r>
            <a:endParaRPr lang="en-US" sz="5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Memory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Bit						8 Characters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Byte					1 Bit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Kilobyte	(KB)				1024 Bytes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Megabyte (MB)			1024 KB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Gigabyte (GB)				1024 MB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Terabyte (TB)				1024 GB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Petabyte (PB)				1024 TB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Exabyte	(EB)				1024 PB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Zettabyte (ZB)				1024 EB</a:t>
            </a:r>
            <a:endParaRPr lang="en-US" sz="5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Central Processing Unit</a:t>
            </a:r>
          </a:p>
          <a:p>
            <a:pPr lvl="1"/>
            <a:r>
              <a:rPr lang="en-US" sz="4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Manages all the functions of the computer including processing data</a:t>
            </a:r>
          </a:p>
          <a:p>
            <a:pPr lvl="1"/>
            <a:r>
              <a:rPr lang="en-US" sz="4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Usually measured in terms of processing speed such as gigahertz	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Computer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0483" y="1405995"/>
            <a:ext cx="11013317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7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4th Dimension/4D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ABAP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ABC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ActionScript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Agilent VEE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Algol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Angelscript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Apex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AppleScript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Arduino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AspectJ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Assembly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ATLAS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Augeas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AutoHotkey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AutoIt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AutoLISP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Automator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Avenue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Awk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(Visual) Basic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BCPL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BlitzMax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Bourne Shell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 Shell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C++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C++/CLI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C-Omega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Caml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Ceylon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CFML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 (OS/400)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Clarion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Clipper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Clojure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CoffeeScript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ColdFusion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Common Lisp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Curl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DCL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DCPU-16 ASM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Delphi/Object Pascal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DiBOL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Dylan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ECMAScript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EGL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Eiffel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Elixir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Emacs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Lisp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Erlang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Etoys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Euphoria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EXEC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Falcon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Fantom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Felix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Fortran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Fortress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(Visual) FoxPro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Gambas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GNU Octave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Google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AppsScript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Gosu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Groovy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Haskell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haXe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HPL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HyperTalk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Icon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IDL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Informix-4GL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Ioke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Java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Java FX 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JavaScript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JScript.NET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Julia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Korn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Kotlin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LabVIEW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Ladder Logic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Limbo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Logtalk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LotusScript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LPC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Lua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Lustre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Magic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Magik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Malbolge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MANTIS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Mathematica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MATLAB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Max/MSP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MAXScript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Mercury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Mirah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Miva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Monkey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Modula-2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Modula-3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MS-DOS Batch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MUMPS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NATURAL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Nemerle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Nimrod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NQC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NXT-G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Oberon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Object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Rexx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Objective-C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Objective-J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OCaml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Occam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ooc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Opa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OpenCL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OpenEdge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ABL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Paradox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Parrot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Pascal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PILOT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PL/I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PL/SQL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Pliant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PostScript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POV-Ray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PowerBasic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PowerScript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PowerShell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Processing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Prolog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Puppet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Pure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Python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REALBasic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REBOL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Revolution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REXX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RPG (OS/400)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Ruby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S-PLUS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Scala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Scheme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Scilab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Scratch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sed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Seed7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Self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SIGNAL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Simula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Simulink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Smalltalk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Smarty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SPARK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SQR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Squeak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Squirrel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Standard 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Suneido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SuperCollider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TACL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Tcl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Tex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thinBasic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Transact-SQL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Turing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TypeScript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Vala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/Genie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VBScript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Verilog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VHDL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VimL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Visual Basic .NET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WebDNA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Whitespace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xBase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XBase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++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Xen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XSLT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XQuery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yacc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Yorick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 shell </a:t>
            </a:r>
          </a:p>
        </p:txBody>
      </p:sp>
    </p:spTree>
    <p:extLst>
      <p:ext uri="{BB962C8B-B14F-4D97-AF65-F5344CB8AC3E}">
        <p14:creationId xmlns:p14="http://schemas.microsoft.com/office/powerpoint/2010/main" val="11419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Alice</a:t>
            </a: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Similar to spoken languages in that you must use them very precisely so that you are not misunderstood by the computer. </a:t>
            </a:r>
            <a:endParaRPr lang="en-US" sz="42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Each language has it own grammar, or syntax, which must be followed for the computer to understand language</a:t>
            </a:r>
            <a:endParaRPr lang="en-US" sz="42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Each language has it own grammar, or syntax, which must be followed for the computer to understand language</a:t>
            </a:r>
            <a:endParaRPr lang="en-US" sz="42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Consider this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English: Hello, how are you ?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French: Bonjour! Ca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Va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bien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German: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Guten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tag.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Wie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geht’s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Japanese: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Konnichi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O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genki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desu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Consider this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English: Hello, how are you ?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French: Bonjour! Ca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Va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bien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German: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Guten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tag.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Wie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geht’s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Japanese: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Konnichi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O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genki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desu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All the Programs on the Computer</a:t>
            </a:r>
          </a:p>
        </p:txBody>
      </p:sp>
    </p:spTree>
    <p:extLst>
      <p:ext uri="{BB962C8B-B14F-4D97-AF65-F5344CB8AC3E}">
        <p14:creationId xmlns:p14="http://schemas.microsoft.com/office/powerpoint/2010/main" val="21216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Consider this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BASIC 	if (x&gt;5) print “greater”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Pascal 	if x &gt; 5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writeln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(greater.);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C++ 		if (x &gt; 5)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cout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&lt;&lt; “greater.”;</a:t>
            </a:r>
          </a:p>
          <a:p>
            <a:pPr lvl="1"/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Java 		if (x &gt;5) </a:t>
            </a:r>
            <a:r>
              <a:rPr lang="en-US" sz="3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System.out.println</a:t>
            </a:r>
            <a:r>
              <a:rPr lang="en-US" sz="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(“greater.”);</a:t>
            </a:r>
          </a:p>
          <a:p>
            <a:pPr lvl="1"/>
            <a:endParaRPr lang="en-US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Machine Level (Binary)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http://binarytranslator.com/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High Level 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Low Level</a:t>
            </a:r>
            <a:endParaRPr lang="en-US" sz="3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High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 that are “High” above the language of the computer</a:t>
            </a:r>
            <a:endParaRPr lang="en-US" sz="3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Low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Language that are just above the language of the computer</a:t>
            </a:r>
            <a:endParaRPr lang="en-US" sz="3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Translators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Breakdown or convert High and Low level Languages into Machine level Languages</a:t>
            </a:r>
            <a:endParaRPr lang="en-US" sz="3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Translators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Interpreters – convert code to machine language line by line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Compilers- convert the entire code to machine language at once</a:t>
            </a:r>
            <a:endParaRPr lang="en-US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set of steps for solving a problem</a:t>
            </a:r>
          </a:p>
          <a:p>
            <a:pPr lvl="1"/>
            <a:r>
              <a:rPr lang="en-US" sz="3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Steps can repeat</a:t>
            </a:r>
          </a:p>
          <a:p>
            <a:pPr lvl="1"/>
            <a:r>
              <a:rPr lang="en-US" sz="3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 involve decision making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 parts to a algorithm</a:t>
            </a:r>
          </a:p>
          <a:p>
            <a:pPr lvl="2"/>
            <a:endParaRPr lang="en-US" sz="26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	The steps are finite 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(go on forever)</a:t>
            </a:r>
            <a:endParaRPr lang="en-US" sz="5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Steps may be repeated (Loops)</a:t>
            </a:r>
          </a:p>
          <a:p>
            <a:pPr marL="0" indent="0">
              <a:buNone/>
            </a:pP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Steps may involve decision 				making (While, If, Then, Else)</a:t>
            </a:r>
          </a:p>
        </p:txBody>
      </p:sp>
    </p:spTree>
    <p:extLst>
      <p:ext uri="{BB962C8B-B14F-4D97-AF65-F5344CB8AC3E}">
        <p14:creationId xmlns:p14="http://schemas.microsoft.com/office/powerpoint/2010/main" val="36939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Physical Parts of the Computer</a:t>
            </a:r>
          </a:p>
        </p:txBody>
      </p:sp>
    </p:spTree>
    <p:extLst>
      <p:ext uri="{BB962C8B-B14F-4D97-AF65-F5344CB8AC3E}">
        <p14:creationId xmlns:p14="http://schemas.microsoft.com/office/powerpoint/2010/main" val="19947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Parts of the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Keyboard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Mouse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Printer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Hard Drive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External Hard Drive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Ram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Rom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CPU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Monitor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Input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Keyboard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Mouse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Printer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Hard Drive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External Hard Drive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Ram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Rom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CPU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Monitor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Output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Keyboard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Mouse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Printer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Hard Drive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External Hard Drive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Ram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Rom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CPU</a:t>
            </a:r>
          </a:p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Monitor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Random Access Memory</a:t>
            </a:r>
          </a:p>
          <a:p>
            <a:pPr lvl="1"/>
            <a:r>
              <a:rPr lang="en-US" sz="5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Workspace of the computer</a:t>
            </a:r>
          </a:p>
          <a:p>
            <a:pPr lvl="2"/>
            <a:r>
              <a:rPr lang="en-US" sz="4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Allows the computer to open files to work</a:t>
            </a:r>
          </a:p>
          <a:p>
            <a:pPr lvl="3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Think of it as having a large table to work on rather than just a small table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 Only Memory</a:t>
            </a:r>
          </a:p>
          <a:p>
            <a:pPr lvl="1"/>
            <a:r>
              <a:rPr lang="en-US" sz="5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Memory that is not lost when the computer turns off</a:t>
            </a:r>
          </a:p>
          <a:p>
            <a:pPr lvl="2"/>
            <a:r>
              <a:rPr lang="en-US" sz="4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Don’t Confuse with Hard Drive</a:t>
            </a:r>
          </a:p>
          <a:p>
            <a:pPr lvl="3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Information etched into computer and never lost. 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Hard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Internal Memory of the Computer</a:t>
            </a:r>
          </a:p>
          <a:p>
            <a:pPr lvl="1"/>
            <a:r>
              <a:rPr lang="en-US" sz="5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Programs and permanent storage are saved here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716</Words>
  <Application>Microsoft Office PowerPoint</Application>
  <PresentationFormat>Widescreen</PresentationFormat>
  <Paragraphs>370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Computer Programming Basics</vt:lpstr>
      <vt:lpstr>Software</vt:lpstr>
      <vt:lpstr>Hardware</vt:lpstr>
      <vt:lpstr>Parts of the Computer</vt:lpstr>
      <vt:lpstr>Input Devices</vt:lpstr>
      <vt:lpstr>Output Devices</vt:lpstr>
      <vt:lpstr>RAM</vt:lpstr>
      <vt:lpstr>ROM</vt:lpstr>
      <vt:lpstr>Hard Drive</vt:lpstr>
      <vt:lpstr>External Hard Drive</vt:lpstr>
      <vt:lpstr>Memory Sizes</vt:lpstr>
      <vt:lpstr>CPU</vt:lpstr>
      <vt:lpstr>Computer Languages</vt:lpstr>
      <vt:lpstr>Languages</vt:lpstr>
      <vt:lpstr>Languages</vt:lpstr>
      <vt:lpstr>Languages</vt:lpstr>
      <vt:lpstr>Languages</vt:lpstr>
      <vt:lpstr>Languages</vt:lpstr>
      <vt:lpstr>Languages</vt:lpstr>
      <vt:lpstr>Languages</vt:lpstr>
      <vt:lpstr>Languages</vt:lpstr>
      <vt:lpstr>High Level Languages</vt:lpstr>
      <vt:lpstr>Low Level Languages</vt:lpstr>
      <vt:lpstr>Translators</vt:lpstr>
      <vt:lpstr>Translators</vt:lpstr>
      <vt:lpstr>Algorithm</vt:lpstr>
      <vt:lpstr>Algorithm</vt:lpstr>
      <vt:lpstr>PowerPoint Presentation</vt:lpstr>
    </vt:vector>
  </TitlesOfParts>
  <Company>Sioux City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Programming Basics</dc:title>
  <dc:creator>BORRALL,MICHAEL</dc:creator>
  <cp:lastModifiedBy>BORRALL,MICHAEL</cp:lastModifiedBy>
  <cp:revision>10</cp:revision>
  <dcterms:created xsi:type="dcterms:W3CDTF">2016-01-19T15:38:35Z</dcterms:created>
  <dcterms:modified xsi:type="dcterms:W3CDTF">2016-01-19T16:50:35Z</dcterms:modified>
</cp:coreProperties>
</file>