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ree Footage, Free Animations, Animation Video , Free Download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B10C-20DD-415D-A6C1-995070D62532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13B8-C0BC-428F-8D59-B8AE674A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tml-color-codes.inf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tml-color-codes.inf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tml-color-codes.inf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30" y="710472"/>
            <a:ext cx="1024787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My First Webpage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Test your Program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again 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close programmers notepad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Firefox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Click Refresh on browser</a:t>
            </a:r>
          </a:p>
        </p:txBody>
      </p:sp>
    </p:spTree>
    <p:extLst>
      <p:ext uri="{BB962C8B-B14F-4D97-AF65-F5344CB8AC3E}">
        <p14:creationId xmlns:p14="http://schemas.microsoft.com/office/powerpoint/2010/main" val="37126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365125"/>
            <a:ext cx="11267739" cy="91503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 the Following in Programmers Notepad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462"/>
            <a:ext cx="12192000" cy="5857538"/>
          </a:xfrm>
          <a:solidFill>
            <a:schemeClr val="bg1">
              <a:lumMod val="75000"/>
              <a:alpha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&lt;HTML&gt;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&lt;HEAD&gt;&lt;TITLE&gt;My First Webpage&lt;/TITLE&gt;&lt;/HEAD&gt;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&lt;BODY BGCOLOR = “000000”&gt;   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/>
              </a:rPr>
              <a:t>http://html-color-codes.info/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&lt;TEXT COLOR = “000000”&gt; 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&lt;MARQUEE&gt;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my first webpage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 Name is Mike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&lt;/MARQUEE&gt;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&lt;/TEXT&gt;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&lt;/BODY&gt;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1357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Test your Program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again 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close programmers notepad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Firefox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Click Refresh on browser</a:t>
            </a:r>
          </a:p>
        </p:txBody>
      </p:sp>
    </p:spTree>
    <p:extLst>
      <p:ext uri="{BB962C8B-B14F-4D97-AF65-F5344CB8AC3E}">
        <p14:creationId xmlns:p14="http://schemas.microsoft.com/office/powerpoint/2010/main" val="3810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 3 More HTML TAGS ONLINE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to your Code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again 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close programmers notepad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Firefox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Click Refresh on browser</a:t>
            </a:r>
          </a:p>
        </p:txBody>
      </p:sp>
    </p:spTree>
    <p:extLst>
      <p:ext uri="{BB962C8B-B14F-4D97-AF65-F5344CB8AC3E}">
        <p14:creationId xmlns:p14="http://schemas.microsoft.com/office/powerpoint/2010/main" val="6779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Understanding a Webpage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011" y="1162844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22" r="48192"/>
          <a:stretch/>
        </p:blipFill>
        <p:spPr>
          <a:xfrm>
            <a:off x="495008" y="687847"/>
            <a:ext cx="9618568" cy="5946745"/>
          </a:xfrm>
          <a:prstGeom prst="rect">
            <a:avLst/>
          </a:prstGeom>
        </p:spPr>
      </p:pic>
      <p:sp>
        <p:nvSpPr>
          <p:cNvPr id="5" name="Line Callout 1 (Accent Bar) 4"/>
          <p:cNvSpPr/>
          <p:nvPr/>
        </p:nvSpPr>
        <p:spPr>
          <a:xfrm>
            <a:off x="10415579" y="365125"/>
            <a:ext cx="1458098" cy="395416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9984045" y="1390404"/>
            <a:ext cx="535674" cy="4866599"/>
          </a:xfrm>
          <a:prstGeom prst="rightBrac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35049" y="3686797"/>
            <a:ext cx="1120346" cy="46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58681" y="1390404"/>
            <a:ext cx="2388973" cy="5014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10140825" y="1690688"/>
            <a:ext cx="1630569" cy="44648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61286" y="1410016"/>
            <a:ext cx="4870146" cy="50148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(No Border) 10"/>
          <p:cNvSpPr/>
          <p:nvPr/>
        </p:nvSpPr>
        <p:spPr>
          <a:xfrm>
            <a:off x="288456" y="2459359"/>
            <a:ext cx="1239794" cy="477795"/>
          </a:xfrm>
          <a:prstGeom prst="callout1">
            <a:avLst>
              <a:gd name="adj1" fmla="val 98060"/>
              <a:gd name="adj2" fmla="val 97979"/>
              <a:gd name="adj3" fmla="val 164224"/>
              <a:gd name="adj4" fmla="val 163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61286" y="1423322"/>
            <a:ext cx="4870146" cy="272479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3 (Accent Bar) 12"/>
          <p:cNvSpPr/>
          <p:nvPr/>
        </p:nvSpPr>
        <p:spPr>
          <a:xfrm>
            <a:off x="3871784" y="2698256"/>
            <a:ext cx="1820562" cy="881449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2496"/>
              <a:gd name="adj8" fmla="val 16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1 Row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1286" y="4192958"/>
            <a:ext cx="4870146" cy="1066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3 (Accent Bar) 14"/>
          <p:cNvSpPr/>
          <p:nvPr/>
        </p:nvSpPr>
        <p:spPr>
          <a:xfrm>
            <a:off x="3929449" y="4675226"/>
            <a:ext cx="1820562" cy="34491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2496"/>
              <a:gd name="adj8" fmla="val 16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1 Row 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56060" y="5319468"/>
            <a:ext cx="4870146" cy="1066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3 (Accent Bar) 16"/>
          <p:cNvSpPr/>
          <p:nvPr/>
        </p:nvSpPr>
        <p:spPr>
          <a:xfrm>
            <a:off x="3929449" y="5824542"/>
            <a:ext cx="1820562" cy="34491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2496"/>
              <a:gd name="adj8" fmla="val 16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1 Row 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70246" y="1423322"/>
            <a:ext cx="2355016" cy="160444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70246" y="3021479"/>
            <a:ext cx="2355016" cy="6653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26206" y="3680614"/>
            <a:ext cx="2355016" cy="4808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8226" y="4161422"/>
            <a:ext cx="2355016" cy="4808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78615" y="4635091"/>
            <a:ext cx="2355016" cy="4808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58681" y="5064732"/>
            <a:ext cx="2355016" cy="4808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58681" y="5583385"/>
            <a:ext cx="2355016" cy="4808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92638" y="6015868"/>
            <a:ext cx="2355016" cy="3894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Callout 1 (No Border) 25"/>
          <p:cNvSpPr/>
          <p:nvPr/>
        </p:nvSpPr>
        <p:spPr>
          <a:xfrm>
            <a:off x="9787234" y="3077661"/>
            <a:ext cx="2118755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2 </a:t>
            </a:r>
            <a:endParaRPr lang="en-US" dirty="0"/>
          </a:p>
        </p:txBody>
      </p:sp>
      <p:sp>
        <p:nvSpPr>
          <p:cNvPr id="27" name="Line Callout 1 (No Border) 26"/>
          <p:cNvSpPr/>
          <p:nvPr/>
        </p:nvSpPr>
        <p:spPr>
          <a:xfrm>
            <a:off x="9629817" y="3693277"/>
            <a:ext cx="2125577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3</a:t>
            </a:r>
            <a:endParaRPr lang="en-US" dirty="0"/>
          </a:p>
        </p:txBody>
      </p:sp>
      <p:sp>
        <p:nvSpPr>
          <p:cNvPr id="28" name="Line Callout 1 (No Border) 27"/>
          <p:cNvSpPr/>
          <p:nvPr/>
        </p:nvSpPr>
        <p:spPr>
          <a:xfrm>
            <a:off x="9629818" y="4234649"/>
            <a:ext cx="2125576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4</a:t>
            </a:r>
            <a:endParaRPr lang="en-US" dirty="0"/>
          </a:p>
        </p:txBody>
      </p:sp>
      <p:sp>
        <p:nvSpPr>
          <p:cNvPr id="29" name="Line Callout 1 (No Border) 28"/>
          <p:cNvSpPr/>
          <p:nvPr/>
        </p:nvSpPr>
        <p:spPr>
          <a:xfrm>
            <a:off x="9684808" y="4652554"/>
            <a:ext cx="2070585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5</a:t>
            </a:r>
            <a:endParaRPr lang="en-US" dirty="0"/>
          </a:p>
        </p:txBody>
      </p:sp>
      <p:sp>
        <p:nvSpPr>
          <p:cNvPr id="30" name="Line Callout 1 (No Border) 29"/>
          <p:cNvSpPr/>
          <p:nvPr/>
        </p:nvSpPr>
        <p:spPr>
          <a:xfrm>
            <a:off x="9662891" y="5115899"/>
            <a:ext cx="2092502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6</a:t>
            </a:r>
            <a:endParaRPr lang="en-US" dirty="0"/>
          </a:p>
        </p:txBody>
      </p:sp>
      <p:sp>
        <p:nvSpPr>
          <p:cNvPr id="31" name="Line Callout 1 (No Border) 30"/>
          <p:cNvSpPr/>
          <p:nvPr/>
        </p:nvSpPr>
        <p:spPr>
          <a:xfrm>
            <a:off x="9657543" y="5582803"/>
            <a:ext cx="2097850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7</a:t>
            </a:r>
            <a:endParaRPr lang="en-US" dirty="0"/>
          </a:p>
        </p:txBody>
      </p:sp>
      <p:sp>
        <p:nvSpPr>
          <p:cNvPr id="32" name="Line Callout 1 (No Border) 31"/>
          <p:cNvSpPr/>
          <p:nvPr/>
        </p:nvSpPr>
        <p:spPr>
          <a:xfrm>
            <a:off x="9620505" y="6006001"/>
            <a:ext cx="2134888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8</a:t>
            </a:r>
            <a:endParaRPr lang="en-US" dirty="0"/>
          </a:p>
        </p:txBody>
      </p:sp>
      <p:sp>
        <p:nvSpPr>
          <p:cNvPr id="35" name="Line Callout 1 (No Border) 34"/>
          <p:cNvSpPr/>
          <p:nvPr/>
        </p:nvSpPr>
        <p:spPr>
          <a:xfrm>
            <a:off x="9913399" y="2521711"/>
            <a:ext cx="2118755" cy="260852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2 Row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Creating Folders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your TSF Create a Technology Folder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your Technology Folder create a Folder called My First Webpage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Programmers Notepad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Select HTML as your language</a:t>
            </a:r>
          </a:p>
          <a:p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this document in your TSF in the                My First Website Folder as first.HTML</a:t>
            </a:r>
          </a:p>
        </p:txBody>
      </p:sp>
    </p:spTree>
    <p:extLst>
      <p:ext uri="{BB962C8B-B14F-4D97-AF65-F5344CB8AC3E}">
        <p14:creationId xmlns:p14="http://schemas.microsoft.com/office/powerpoint/2010/main" val="41137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365125"/>
            <a:ext cx="11267739" cy="91503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 the Following in Programmers Notepad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462"/>
            <a:ext cx="12192000" cy="5857538"/>
          </a:xfrm>
          <a:solidFill>
            <a:schemeClr val="bg1">
              <a:lumMod val="75000"/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&lt;HTML&gt;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&lt;HEAD&gt;&lt;TITLE&gt;My First Webpage&lt;/TITLE&gt;&lt;/HEAD&gt;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&lt;BODY&gt;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my first webpage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 Name is Mike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&lt;/BODY&gt;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1302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Test your Program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again 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close programmers notepad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Firefox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your first.html file</a:t>
            </a:r>
          </a:p>
        </p:txBody>
      </p:sp>
    </p:spTree>
    <p:extLst>
      <p:ext uri="{BB962C8B-B14F-4D97-AF65-F5344CB8AC3E}">
        <p14:creationId xmlns:p14="http://schemas.microsoft.com/office/powerpoint/2010/main" val="36285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365125"/>
            <a:ext cx="11267739" cy="91503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 the Following in Programmers Notepad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462"/>
            <a:ext cx="12192000" cy="5857538"/>
          </a:xfrm>
          <a:solidFill>
            <a:schemeClr val="bg1">
              <a:lumMod val="75000"/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&lt;HTML&gt;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&lt;HEAD&gt;&lt;TITLE&gt;My First Webpage&lt;/TITLE&gt;&lt;/HEAD&gt;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&lt;BODY BGCOLOR = “000000”&gt;   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/>
              </a:rPr>
              <a:t>http://html-color-codes.info/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my first webpage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 Name is Mike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&lt;/BODY&gt;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2108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Test your Program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 again 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not close programmers notepad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Firefox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Click Refresh on browser</a:t>
            </a:r>
          </a:p>
        </p:txBody>
      </p:sp>
    </p:spTree>
    <p:extLst>
      <p:ext uri="{BB962C8B-B14F-4D97-AF65-F5344CB8AC3E}">
        <p14:creationId xmlns:p14="http://schemas.microsoft.com/office/powerpoint/2010/main" val="20038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" y="365125"/>
            <a:ext cx="11267739" cy="91503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 the Following in Programmers Notepad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462"/>
            <a:ext cx="12192000" cy="5857538"/>
          </a:xfrm>
          <a:solidFill>
            <a:schemeClr val="bg1">
              <a:lumMod val="75000"/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&lt;HTML&gt;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&lt;HEAD&gt;&lt;TITLE&gt;My First Webpage&lt;/TITLE&gt;&lt;/HEAD&gt;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&lt;BODY BGCOLOR = “000000”&gt;   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/>
              </a:rPr>
              <a:t>http://html-color-codes.info/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&lt;TEXT COLOR = “000000”&gt;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my first webpage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 Name is Mike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&lt;/TEXT&gt;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&lt;/BODY&gt;</a:t>
            </a:r>
          </a:p>
          <a:p>
            <a:pPr marL="0" indent="0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1048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389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My First Webpage</vt:lpstr>
      <vt:lpstr>Understanding a Webpage</vt:lpstr>
      <vt:lpstr>Creating Folders  </vt:lpstr>
      <vt:lpstr>Open Programmers Notepad  </vt:lpstr>
      <vt:lpstr>Type the Following in Programmers Notepad   </vt:lpstr>
      <vt:lpstr>Test your Program  </vt:lpstr>
      <vt:lpstr>Type the Following in Programmers Notepad   </vt:lpstr>
      <vt:lpstr>Test your Program  </vt:lpstr>
      <vt:lpstr>Type the Following in Programmers Notepad   </vt:lpstr>
      <vt:lpstr>Test your Program  </vt:lpstr>
      <vt:lpstr>Type the Following in Programmers Notepad   </vt:lpstr>
      <vt:lpstr>Test your Program  </vt:lpstr>
      <vt:lpstr>Find 3 More HTML TAGS ONLINE  </vt:lpstr>
    </vt:vector>
  </TitlesOfParts>
  <Company>Sioux City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Webpage</dc:title>
  <dc:creator>BORRALL,MICHAEL</dc:creator>
  <cp:lastModifiedBy>BORRALL,MICHAEL</cp:lastModifiedBy>
  <cp:revision>9</cp:revision>
  <dcterms:created xsi:type="dcterms:W3CDTF">2016-01-26T16:49:34Z</dcterms:created>
  <dcterms:modified xsi:type="dcterms:W3CDTF">2016-01-26T17:44:28Z</dcterms:modified>
</cp:coreProperties>
</file>